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notesMasterIdLst>
    <p:notesMasterId r:id="rId27"/>
  </p:notesMasterIdLst>
  <p:sldIdLst>
    <p:sldId id="256" r:id="rId7"/>
    <p:sldId id="268" r:id="rId8"/>
    <p:sldId id="257" r:id="rId9"/>
    <p:sldId id="258" r:id="rId10"/>
    <p:sldId id="271" r:id="rId11"/>
    <p:sldId id="267" r:id="rId12"/>
    <p:sldId id="260" r:id="rId13"/>
    <p:sldId id="259" r:id="rId14"/>
    <p:sldId id="262" r:id="rId15"/>
    <p:sldId id="263" r:id="rId16"/>
    <p:sldId id="261" r:id="rId17"/>
    <p:sldId id="264" r:id="rId18"/>
    <p:sldId id="265" r:id="rId19"/>
    <p:sldId id="266" r:id="rId20"/>
    <p:sldId id="269" r:id="rId21"/>
    <p:sldId id="274" r:id="rId22"/>
    <p:sldId id="273" r:id="rId23"/>
    <p:sldId id="275" r:id="rId24"/>
    <p:sldId id="270" r:id="rId25"/>
    <p:sldId id="272" r:id="rId2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5D07-AB0B-4872-995B-97BF793BC52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7981-0CC7-40E3-8710-4957D624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7981-0CC7-40E3-8710-4957D624EF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0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86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25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14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2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8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8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5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9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2697-CF1D-483D-AD31-64EDD1CD390C}" type="datetimeFigureOut">
              <a:rPr lang="en-GB" smtClean="0"/>
              <a:t>07/07/2022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A418-CC5F-4CB6-A96B-59C40D16A6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7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1460"/>
            <a:ext cx="5920740" cy="787627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2619587"/>
            <a:ext cx="5612130" cy="2207683"/>
          </a:xfrm>
        </p:spPr>
        <p:txBody>
          <a:bodyPr>
            <a:noAutofit/>
          </a:bodyPr>
          <a:lstStyle/>
          <a:p>
            <a:r>
              <a:rPr lang="en-GB" sz="8000" b="1" dirty="0"/>
              <a:t>Start Here</a:t>
            </a:r>
          </a:p>
          <a:p>
            <a:endParaRPr lang="en-GB" sz="8000" b="1" dirty="0"/>
          </a:p>
          <a:p>
            <a:r>
              <a:rPr lang="en-GB" sz="4800" b="1" dirty="0">
                <a:latin typeface="Old English Text MT" panose="03040902040508030806" pitchFamily="66" charset="0"/>
              </a:rPr>
              <a:t>on your Journey to become the first </a:t>
            </a:r>
          </a:p>
          <a:p>
            <a:r>
              <a:rPr lang="en-GB" sz="6000" b="1" dirty="0">
                <a:latin typeface="Old English Text MT" panose="03040902040508030806" pitchFamily="66" charset="0"/>
              </a:rPr>
              <a:t>Alien Thwarter!</a:t>
            </a:r>
          </a:p>
        </p:txBody>
      </p:sp>
    </p:spTree>
    <p:extLst>
      <p:ext uri="{BB962C8B-B14F-4D97-AF65-F5344CB8AC3E}">
        <p14:creationId xmlns:p14="http://schemas.microsoft.com/office/powerpoint/2010/main" val="107988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237533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71487" y="6309360"/>
            <a:ext cx="6123623" cy="28346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959274"/>
            <a:ext cx="5926137" cy="1239196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clean out an old pond, leave the old plants to dry out then compost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6219084"/>
            <a:ext cx="5915025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Move on </a:t>
            </a:r>
            <a:r>
              <a:rPr lang="en-GB" sz="9600" dirty="0"/>
              <a:t>2</a:t>
            </a:r>
            <a:r>
              <a:rPr lang="en-GB" sz="4800" dirty="0"/>
              <a:t> places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4" y="2502150"/>
            <a:ext cx="4731047" cy="3548286"/>
          </a:xfrm>
          <a:prstGeom prst="rect">
            <a:avLst/>
          </a:prstGeom>
          <a:ln w="104775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92530" y="2502150"/>
            <a:ext cx="177165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Photo: Robin Stott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325673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198539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294597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423624" y="5776440"/>
            <a:ext cx="5614511" cy="29261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75" y="1162158"/>
            <a:ext cx="6123622" cy="1544687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clear out an old pond and dump the plants in a nearby lake (You just spread the invasive plant - parrots feather too!)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1" y="5769300"/>
            <a:ext cx="4857751" cy="58017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 back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 and wait for your next throw.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 descr="Parrots-feather-(c)-Crown-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01" y="2900837"/>
            <a:ext cx="2475369" cy="27817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615" y="5418182"/>
            <a:ext cx="321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Crown copyright: GBNNSS</a:t>
            </a:r>
          </a:p>
        </p:txBody>
      </p:sp>
    </p:spTree>
    <p:extLst>
      <p:ext uri="{BB962C8B-B14F-4D97-AF65-F5344CB8AC3E}">
        <p14:creationId xmlns:p14="http://schemas.microsoft.com/office/powerpoint/2010/main" val="185969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71487" y="6309360"/>
            <a:ext cx="6123623" cy="28346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959274"/>
            <a:ext cx="5915025" cy="1239196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find an very aggressive wasps nest and report it to the Asian Hornet Watch app.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6219084"/>
            <a:ext cx="5915025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Move on </a:t>
            </a:r>
            <a:r>
              <a:rPr lang="en-GB" sz="9600" dirty="0"/>
              <a:t>2</a:t>
            </a:r>
            <a:r>
              <a:rPr lang="en-GB" sz="4800" dirty="0"/>
              <a:t> places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70" y="2400300"/>
            <a:ext cx="2599594" cy="4368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218911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71487" y="6309360"/>
            <a:ext cx="6123623" cy="28346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157896"/>
            <a:ext cx="5883910" cy="1466744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checked that the aquatic plants that you bought were native plants.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6219084"/>
            <a:ext cx="5915025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Move on </a:t>
            </a:r>
            <a:r>
              <a:rPr lang="en-GB" sz="9600" dirty="0"/>
              <a:t>1</a:t>
            </a:r>
            <a:r>
              <a:rPr lang="en-GB" sz="4800" dirty="0"/>
              <a:t> place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777773"/>
            <a:ext cx="4709160" cy="3152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2769089"/>
            <a:ext cx="175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Dipti Patel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395902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348479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91111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044307"/>
            <a:ext cx="5915025" cy="1154163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You forget to wash your boots!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048" y="4372663"/>
            <a:ext cx="5915025" cy="58017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6600" dirty="0">
                <a:solidFill>
                  <a:srgbClr val="FF0000"/>
                </a:solidFill>
              </a:rPr>
              <a:t>Miss a go!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1910239" y="6070331"/>
            <a:ext cx="3037522" cy="283284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55" y="2586037"/>
            <a:ext cx="2600325" cy="2600325"/>
          </a:xfrm>
          <a:prstGeom prst="rect">
            <a:avLst/>
          </a:prstGeom>
          <a:ln w="952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1016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180129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1460"/>
            <a:ext cx="5920740" cy="78762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1968077"/>
            <a:ext cx="5612130" cy="2207683"/>
          </a:xfrm>
        </p:spPr>
        <p:txBody>
          <a:bodyPr>
            <a:noAutofit/>
          </a:bodyPr>
          <a:lstStyle/>
          <a:p>
            <a:endParaRPr lang="en-GB" sz="8000" b="1" dirty="0"/>
          </a:p>
          <a:p>
            <a:r>
              <a:rPr lang="en-GB" sz="4800" b="1" dirty="0">
                <a:latin typeface="Old English Text MT" panose="03040902040508030806" pitchFamily="66" charset="0"/>
              </a:rPr>
              <a:t> </a:t>
            </a:r>
            <a:r>
              <a:rPr lang="en-GB" sz="6000" b="1" dirty="0">
                <a:latin typeface="Old English Text MT" panose="03040902040508030806" pitchFamily="66" charset="0"/>
              </a:rPr>
              <a:t>Congratulations </a:t>
            </a:r>
          </a:p>
          <a:p>
            <a:r>
              <a:rPr lang="en-GB" sz="4800" b="1" dirty="0">
                <a:latin typeface="Old English Text MT" panose="03040902040508030806" pitchFamily="66" charset="0"/>
              </a:rPr>
              <a:t>you are the </a:t>
            </a:r>
          </a:p>
          <a:p>
            <a:r>
              <a:rPr lang="en-GB" sz="6000" b="1" dirty="0">
                <a:latin typeface="Old English Text MT" panose="03040902040508030806" pitchFamily="66" charset="0"/>
              </a:rPr>
              <a:t>Alien Thwarter!</a:t>
            </a:r>
          </a:p>
        </p:txBody>
      </p:sp>
    </p:spTree>
    <p:extLst>
      <p:ext uri="{BB962C8B-B14F-4D97-AF65-F5344CB8AC3E}">
        <p14:creationId xmlns:p14="http://schemas.microsoft.com/office/powerpoint/2010/main" val="15099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093993"/>
            <a:ext cx="5997893" cy="1294877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forget to wash your boots!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048" y="4372663"/>
            <a:ext cx="5915025" cy="58017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6600" dirty="0">
                <a:solidFill>
                  <a:srgbClr val="FF0000"/>
                </a:solidFill>
              </a:rPr>
              <a:t>Miss a go!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1910239" y="6070331"/>
            <a:ext cx="3037522" cy="283284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613864"/>
            <a:ext cx="3486150" cy="2490107"/>
          </a:xfrm>
          <a:prstGeom prst="rect">
            <a:avLst/>
          </a:prstGeom>
          <a:ln w="698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Multiply 4"/>
          <p:cNvSpPr/>
          <p:nvPr/>
        </p:nvSpPr>
        <p:spPr>
          <a:xfrm>
            <a:off x="961389" y="2251710"/>
            <a:ext cx="5018087" cy="3417570"/>
          </a:xfrm>
          <a:prstGeom prst="mathMultiply">
            <a:avLst/>
          </a:prstGeom>
          <a:solidFill>
            <a:schemeClr val="accent1">
              <a:alpha val="64000"/>
            </a:schemeClr>
          </a:soli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0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71487" y="6309360"/>
            <a:ext cx="6123623" cy="28346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85" y="1073308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remember to clean your wellies, gear and dog to remove the seeds and mud before getting in the car.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6219084"/>
            <a:ext cx="5915025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Move on </a:t>
            </a:r>
            <a:r>
              <a:rPr lang="en-GB" sz="9600" dirty="0"/>
              <a:t>3</a:t>
            </a:r>
            <a:r>
              <a:rPr lang="en-GB" sz="4800" dirty="0"/>
              <a:t> places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58" y="3188970"/>
            <a:ext cx="3904488" cy="2788920"/>
          </a:xfrm>
          <a:prstGeom prst="rect">
            <a:avLst/>
          </a:prstGeom>
          <a:ln w="6032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8686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981024"/>
            <a:ext cx="5915025" cy="1767417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strim some plants in your garden – they were the invasive Japanese Knotweed so you have spread it further!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768" y="4751094"/>
            <a:ext cx="5915025" cy="58017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6600" dirty="0">
                <a:solidFill>
                  <a:srgbClr val="FF0000"/>
                </a:solidFill>
              </a:rPr>
              <a:t>Miss a go!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2090579" y="6320790"/>
            <a:ext cx="2604611" cy="266239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799285"/>
            <a:ext cx="2352040" cy="2812845"/>
          </a:xfrm>
          <a:prstGeom prst="rect">
            <a:avLst/>
          </a:prstGeom>
          <a:noFill/>
          <a:ln w="793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8909" y="5458241"/>
            <a:ext cx="321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Crown copyright: GBNNSS</a:t>
            </a:r>
          </a:p>
        </p:txBody>
      </p:sp>
    </p:spTree>
    <p:extLst>
      <p:ext uri="{BB962C8B-B14F-4D97-AF65-F5344CB8AC3E}">
        <p14:creationId xmlns:p14="http://schemas.microsoft.com/office/powerpoint/2010/main" val="290284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389957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18195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423624" y="5776440"/>
            <a:ext cx="5614511" cy="29261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910455"/>
            <a:ext cx="6297930" cy="1767417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accept an unknown plant from a friend.  It might not be a native variety!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5776440"/>
            <a:ext cx="4857751" cy="58017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 back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spaces and wait for your next throw.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2942118"/>
            <a:ext cx="3238500" cy="296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2030" y="2708910"/>
            <a:ext cx="124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4960" y="2649754"/>
            <a:ext cx="124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5010" y="4831165"/>
            <a:ext cx="1245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7363" y="5413615"/>
            <a:ext cx="4042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Dailyclipart.net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58270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425713"/>
            <a:ext cx="5915025" cy="1767417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GB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Just 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52" y="5018934"/>
            <a:ext cx="5132070" cy="58498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Wait for your next roll of the dice</a:t>
            </a:r>
          </a:p>
        </p:txBody>
      </p:sp>
      <p:sp>
        <p:nvSpPr>
          <p:cNvPr id="7" name="AutoShape 2" descr="Image result for Muddy We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3307" y="160338"/>
            <a:ext cx="4709160" cy="708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Old English Text MT" panose="03040902040508030806" pitchFamily="66" charset="0"/>
              </a:rPr>
              <a:t>Stop the Spread Quest </a:t>
            </a:r>
          </a:p>
        </p:txBody>
      </p:sp>
    </p:spTree>
    <p:extLst>
      <p:ext uri="{BB962C8B-B14F-4D97-AF65-F5344CB8AC3E}">
        <p14:creationId xmlns:p14="http://schemas.microsoft.com/office/powerpoint/2010/main" val="108890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8499d3b-94a8-4059-8763-489d4400b14a" ContentTypeId="0x01010067EB80C5FE939D4A9B3D8BA62129B7F5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ACCE-2060143034-18</_dlc_DocId>
    <_dlc_DocIdUrl xmlns="9be56660-2c31-41ef-bc00-23e72f632f2a">
      <Url>https://cyfoethnaturiolcymru.sharepoint.com/teams/are/esd/apr/_layouts/15/DocIdRedir.aspx?ID=ACCE-2060143034-18</Url>
      <Description>ACCE-2060143034-18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RW Word Document" ma:contentTypeID="0x01010067EB80C5FE939D4A9B3D8BA62129B7F50100FD04B46F67B9E940B9DB37EA7758D26D" ma:contentTypeVersion="86" ma:contentTypeDescription="" ma:contentTypeScope="" ma:versionID="eb3042b00878781092fb1834c0534e16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f1447329c127747137ff0536192be770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6F5E9B9-A830-48EB-B6F7-748B0023673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6B570A6-F81F-4466-91BA-1E817939CC85}">
  <ds:schemaRefs>
    <ds:schemaRef ds:uri="http://schemas.microsoft.com/office/2006/metadata/properties"/>
    <ds:schemaRef ds:uri="http://schemas.microsoft.com/office/infopath/2007/PartnerControls"/>
    <ds:schemaRef ds:uri="9be56660-2c31-41ef-bc00-23e72f632f2a"/>
  </ds:schemaRefs>
</ds:datastoreItem>
</file>

<file path=customXml/itemProps3.xml><?xml version="1.0" encoding="utf-8"?>
<ds:datastoreItem xmlns:ds="http://schemas.openxmlformats.org/officeDocument/2006/customXml" ds:itemID="{2D992F4A-0331-4668-B03A-DA9093A87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3AE384-5007-45AF-90EA-CE14E8C1D71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B0ADC80-156B-474F-8614-35249EDF9DC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419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Old English Text MT</vt:lpstr>
      <vt:lpstr>Office Theme</vt:lpstr>
      <vt:lpstr>Stop the Spread Quest </vt:lpstr>
      <vt:lpstr> Just Chilling</vt:lpstr>
      <vt:lpstr>You forget to wash your boots!</vt:lpstr>
      <vt:lpstr>You remember to clean your wellies, gear and dog to remove the seeds and mud before getting in the car.</vt:lpstr>
      <vt:lpstr>You strim some plants in your garden – they were the invasive Japanese Knotweed so you have spread it further! </vt:lpstr>
      <vt:lpstr> Just Chilling</vt:lpstr>
      <vt:lpstr> Just Chilling</vt:lpstr>
      <vt:lpstr>You accept an unknown plant from a friend.  It might not be a native variety!</vt:lpstr>
      <vt:lpstr> Just Chilling</vt:lpstr>
      <vt:lpstr> Just Chilling</vt:lpstr>
      <vt:lpstr>You clean out an old pond, leave the old plants to dry out then compost them.</vt:lpstr>
      <vt:lpstr> Just Chilling</vt:lpstr>
      <vt:lpstr> Just Chilling</vt:lpstr>
      <vt:lpstr>You clear out an old pond and dump the plants in a nearby lake (You just spread the invasive plant - parrots feather too!)</vt:lpstr>
      <vt:lpstr>You find an very aggressive wasps nest and report it to the Asian Hornet Watch app.</vt:lpstr>
      <vt:lpstr>You checked that the aquatic plants that you bought were native plants.</vt:lpstr>
      <vt:lpstr> Just Chilling</vt:lpstr>
      <vt:lpstr> Just Chilling</vt:lpstr>
      <vt:lpstr>  You forget to wash your boots!</vt:lpstr>
      <vt:lpstr>Stop the Spread Quest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Spread Cards</dc:title>
  <dc:creator>Kathy R Barclay</dc:creator>
  <cp:lastModifiedBy>Clarke, Karen</cp:lastModifiedBy>
  <cp:revision>13</cp:revision>
  <dcterms:created xsi:type="dcterms:W3CDTF">2021-03-25T13:57:16Z</dcterms:created>
  <dcterms:modified xsi:type="dcterms:W3CDTF">2022-07-07T11:07:44Z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0x01010067EB80C5FE939D4A9B3D8BA62129B7F50100FD04B46F67B9E940B9DB37EA7758D26D</vt:lpwstr>
  </property>
  <property fmtid="{D5CDD505-2E9C-101B-9397-08002B2CF9AE}" pid="3" name="_dlc_DocIdItemGuid">
    <vt:lpwstr>427535f3-145a-422c-bf10-62f422d77bdc</vt:lpwstr>
  </property>
</Properties>
</file>